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78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31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72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2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51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57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02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09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73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74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0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47E32-CA51-5C46-92DB-D1227DF09949}" type="datetimeFigureOut">
              <a:rPr lang="fr-FR" smtClean="0"/>
              <a:t>17/12/18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2A6E7-50B0-1F44-AE76-1C983FE148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53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0"/>
            <a:ext cx="5817742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045179" y="508000"/>
            <a:ext cx="3199576" cy="5909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r>
              <a:rPr lang="fr-FR" dirty="0"/>
              <a:t>– Dispersion relation of </a:t>
            </a:r>
            <a:endParaRPr lang="fr-FR" dirty="0" smtClean="0"/>
          </a:p>
          <a:p>
            <a:r>
              <a:rPr lang="fr-FR" dirty="0" err="1" smtClean="0"/>
              <a:t>equatorial</a:t>
            </a:r>
            <a:endParaRPr lang="fr-FR" dirty="0"/>
          </a:p>
          <a:p>
            <a:r>
              <a:rPr lang="fr-FR" dirty="0" err="1"/>
              <a:t>waves</a:t>
            </a:r>
            <a:r>
              <a:rPr lang="fr-FR" dirty="0"/>
              <a:t> [11]. 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b </a:t>
            </a:r>
            <a:r>
              <a:rPr lang="fr-FR" dirty="0"/>
              <a:t>and c–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explained</a:t>
            </a:r>
            <a:r>
              <a:rPr lang="fr-FR" dirty="0"/>
              <a:t> the </a:t>
            </a:r>
            <a:endParaRPr lang="fr-FR" dirty="0" smtClean="0"/>
          </a:p>
          <a:p>
            <a:r>
              <a:rPr lang="fr-FR" dirty="0" smtClean="0"/>
              <a:t>Existence of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unidirectional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modes </a:t>
            </a:r>
            <a:r>
              <a:rPr lang="fr-FR" dirty="0" err="1"/>
              <a:t>filling</a:t>
            </a:r>
            <a:r>
              <a:rPr lang="fr-FR" dirty="0"/>
              <a:t> the </a:t>
            </a:r>
            <a:r>
              <a:rPr lang="fr-FR" dirty="0" err="1"/>
              <a:t>frequency</a:t>
            </a:r>
            <a:endParaRPr lang="fr-FR" dirty="0"/>
          </a:p>
          <a:p>
            <a:r>
              <a:rPr lang="fr-FR" dirty="0"/>
              <a:t>gap, </a:t>
            </a:r>
            <a:r>
              <a:rPr lang="fr-FR" dirty="0" err="1"/>
              <a:t>computing</a:t>
            </a:r>
            <a:r>
              <a:rPr lang="fr-FR" dirty="0"/>
              <a:t> </a:t>
            </a:r>
            <a:r>
              <a:rPr lang="fr-FR" dirty="0" err="1"/>
              <a:t>intertia-gravity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err="1" smtClean="0"/>
              <a:t>waves</a:t>
            </a:r>
            <a:r>
              <a:rPr lang="fr-FR" dirty="0" smtClean="0"/>
              <a:t> </a:t>
            </a:r>
            <a:r>
              <a:rPr lang="fr-FR" dirty="0"/>
              <a:t>in a </a:t>
            </a:r>
            <a:r>
              <a:rPr lang="fr-FR" dirty="0" smtClean="0"/>
              <a:t>plane tangent </a:t>
            </a:r>
            <a:r>
              <a:rPr lang="fr-FR" dirty="0"/>
              <a:t>to the </a:t>
            </a:r>
            <a:endParaRPr lang="fr-FR" dirty="0" smtClean="0"/>
          </a:p>
          <a:p>
            <a:r>
              <a:rPr lang="fr-FR" dirty="0" err="1" smtClean="0"/>
              <a:t>Earth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showed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carry a </a:t>
            </a:r>
            <a:r>
              <a:rPr lang="fr-FR" dirty="0" err="1" smtClean="0"/>
              <a:t>Chern</a:t>
            </a:r>
            <a:r>
              <a:rPr lang="fr-FR" dirty="0" smtClean="0"/>
              <a:t> </a:t>
            </a:r>
            <a:r>
              <a:rPr lang="fr-FR" dirty="0" err="1"/>
              <a:t>number</a:t>
            </a:r>
            <a:r>
              <a:rPr lang="fr-FR" dirty="0"/>
              <a:t> of value </a:t>
            </a:r>
            <a:r>
              <a:rPr lang="fr-FR" dirty="0" smtClean="0"/>
              <a:t>2</a:t>
            </a:r>
          </a:p>
          <a:p>
            <a:r>
              <a:rPr lang="fr-FR" dirty="0" smtClean="0"/>
              <a:t> </a:t>
            </a:r>
            <a:r>
              <a:rPr lang="fr-FR" dirty="0"/>
              <a:t>in </a:t>
            </a:r>
            <a:r>
              <a:rPr lang="fr-FR" dirty="0" err="1"/>
              <a:t>parameter</a:t>
            </a:r>
            <a:r>
              <a:rPr lang="fr-FR" dirty="0"/>
              <a:t> </a:t>
            </a:r>
            <a:r>
              <a:rPr lang="fr-FR" dirty="0" err="1"/>
              <a:t>space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974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Macintosh PowerPoint</Application>
  <PresentationFormat>Présentation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cera</dc:creator>
  <cp:lastModifiedBy>cera</cp:lastModifiedBy>
  <cp:revision>1</cp:revision>
  <dcterms:created xsi:type="dcterms:W3CDTF">2018-12-17T15:25:07Z</dcterms:created>
  <dcterms:modified xsi:type="dcterms:W3CDTF">2018-12-17T15:28:50Z</dcterms:modified>
</cp:coreProperties>
</file>